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E57"/>
    <a:srgbClr val="C75DB8"/>
    <a:srgbClr val="90FF21"/>
    <a:srgbClr val="B88A18"/>
    <a:srgbClr val="A23893"/>
    <a:srgbClr val="FF0000"/>
    <a:srgbClr val="0D2439"/>
    <a:srgbClr val="091F39"/>
    <a:srgbClr val="05204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47507">
              <a:schemeClr val="tx1"/>
            </a:gs>
            <a:gs pos="42505">
              <a:schemeClr val="tx1">
                <a:lumMod val="95000"/>
                <a:lumOff val="5000"/>
              </a:schemeClr>
            </a:gs>
            <a:gs pos="39159">
              <a:srgbClr val="0D2439"/>
            </a:gs>
            <a:gs pos="29987">
              <a:srgbClr val="091F39"/>
            </a:gs>
            <a:gs pos="21245">
              <a:srgbClr val="05204B"/>
            </a:gs>
            <a:gs pos="13740">
              <a:srgbClr val="002060"/>
            </a:gs>
            <a:gs pos="5000">
              <a:srgbClr val="002060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17FA3B-C404-4317-B0BC-953931111309}" type="datetimeFigureOut">
              <a:rPr lang="pl-PL" smtClean="0"/>
              <a:t>2013-06-25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colorTemperature colorTemp="5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2" r="8462"/>
          <a:stretch>
            <a:fillRect/>
          </a:stretch>
        </p:blipFill>
        <p:spPr>
          <a:xfrm>
            <a:off x="755576" y="476672"/>
            <a:ext cx="6915325" cy="5256584"/>
          </a:xfrm>
          <a:prstGeom prst="roundRect">
            <a:avLst>
              <a:gd name="adj" fmla="val 8594"/>
            </a:avLst>
          </a:prstGeom>
          <a:ln/>
          <a:scene3d>
            <a:camera prst="perspectiveHeroicExtremeLeftFacing"/>
            <a:lightRig rig="threePt" dir="t"/>
          </a:scene3d>
          <a:sp3d prstMaterial="dkEdge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2852936"/>
            <a:ext cx="7776864" cy="1152128"/>
          </a:xfrm>
          <a:solidFill>
            <a:srgbClr val="0070C0"/>
          </a:solidFill>
        </p:spPr>
        <p:txBody>
          <a:bodyPr anchor="ctr" anchorCtr="1">
            <a:noAutofit/>
          </a:bodyPr>
          <a:lstStyle/>
          <a:p>
            <a:pPr marL="0" indent="0">
              <a:buNone/>
            </a:pPr>
            <a:r>
              <a:rPr lang="pl-PL" sz="7200" b="1" dirty="0" smtClean="0">
                <a:ln w="38100">
                  <a:solidFill>
                    <a:srgbClr val="FFFF00">
                      <a:alpha val="67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698500" algn="l" rotWithShape="0">
                    <a:schemeClr val="accent5">
                      <a:lumMod val="50000"/>
                      <a:alpha val="76000"/>
                    </a:schemeClr>
                  </a:outerShdw>
                </a:effectLst>
                <a:latin typeface="Berlin Sans FB Demi" pitchFamily="34" charset="0"/>
              </a:rPr>
              <a:t>ZAPRASZAMY </a:t>
            </a:r>
            <a:br>
              <a:rPr lang="pl-PL" sz="7200" b="1" dirty="0" smtClean="0">
                <a:ln w="38100">
                  <a:solidFill>
                    <a:srgbClr val="FFFF00">
                      <a:alpha val="67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698500" algn="l" rotWithShape="0">
                    <a:schemeClr val="accent5">
                      <a:lumMod val="50000"/>
                      <a:alpha val="76000"/>
                    </a:schemeClr>
                  </a:outerShdw>
                </a:effectLst>
                <a:latin typeface="Berlin Sans FB Demi" pitchFamily="34" charset="0"/>
              </a:rPr>
            </a:br>
            <a:r>
              <a:rPr lang="pl-PL" sz="7200" b="1" dirty="0" smtClean="0">
                <a:ln w="38100">
                  <a:solidFill>
                    <a:srgbClr val="FFFF00">
                      <a:alpha val="67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698500" algn="l" rotWithShape="0">
                    <a:schemeClr val="accent5">
                      <a:lumMod val="50000"/>
                      <a:alpha val="76000"/>
                    </a:schemeClr>
                  </a:outerShdw>
                </a:effectLst>
                <a:latin typeface="Berlin Sans FB Demi" pitchFamily="34" charset="0"/>
              </a:rPr>
              <a:t>na relację…</a:t>
            </a:r>
            <a:endParaRPr lang="pl-PL" sz="7200" b="1" dirty="0">
              <a:ln w="38100">
                <a:solidFill>
                  <a:srgbClr val="FFFF00">
                    <a:alpha val="67000"/>
                  </a:srgbClr>
                </a:solidFill>
              </a:ln>
              <a:solidFill>
                <a:srgbClr val="FF0000"/>
              </a:solidFill>
              <a:effectLst>
                <a:outerShdw blurRad="50800" dist="698500" algn="l" rotWithShape="0">
                  <a:schemeClr val="accent5">
                    <a:lumMod val="50000"/>
                    <a:alpha val="76000"/>
                  </a:scheme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4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3068960"/>
            <a:ext cx="7543800" cy="914400"/>
          </a:xfrm>
        </p:spPr>
        <p:txBody>
          <a:bodyPr/>
          <a:lstStyle/>
          <a:p>
            <a:r>
              <a:rPr lang="pl-PL" sz="4000" b="1" i="1" dirty="0">
                <a:solidFill>
                  <a:srgbClr val="FFFF00"/>
                </a:solidFill>
              </a:rPr>
              <a:t>…dziękujemy </a:t>
            </a:r>
            <a:r>
              <a:rPr lang="pl-PL" sz="4000" b="1" i="1" dirty="0" smtClean="0">
                <a:solidFill>
                  <a:srgbClr val="FFFF00"/>
                </a:solidFill>
              </a:rPr>
              <a:t>Urzędowi Miasta Nowy Dwór Mazowiecki </a:t>
            </a:r>
            <a:br>
              <a:rPr lang="pl-PL" sz="4000" b="1" i="1" dirty="0" smtClean="0">
                <a:solidFill>
                  <a:srgbClr val="FFFF00"/>
                </a:solidFill>
              </a:rPr>
            </a:br>
            <a:r>
              <a:rPr lang="pl-PL" sz="4000" b="1" i="1" dirty="0" smtClean="0">
                <a:solidFill>
                  <a:srgbClr val="FFFF00"/>
                </a:solidFill>
              </a:rPr>
              <a:t>za </a:t>
            </a:r>
            <a:r>
              <a:rPr lang="pl-PL" sz="4000" b="1" i="1" dirty="0">
                <a:solidFill>
                  <a:srgbClr val="FFFF00"/>
                </a:solidFill>
              </a:rPr>
              <a:t>pomoc w sfinansowaniu całego przedsięwzięcia</a:t>
            </a:r>
            <a:r>
              <a:rPr lang="pl-PL" sz="4000" b="1" i="1" dirty="0" smtClean="0">
                <a:solidFill>
                  <a:srgbClr val="FFFF00"/>
                </a:solidFill>
              </a:rPr>
              <a:t>…</a:t>
            </a:r>
            <a:r>
              <a:rPr lang="pl-PL" sz="6000" dirty="0">
                <a:solidFill>
                  <a:prstClr val="white"/>
                </a:solidFill>
              </a:rPr>
              <a:t/>
            </a:r>
            <a:br>
              <a:rPr lang="pl-PL" sz="6000" dirty="0">
                <a:solidFill>
                  <a:prstClr val="white"/>
                </a:solidFill>
              </a:rPr>
            </a:b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subTitle" idx="4294967295"/>
          </p:nvPr>
        </p:nvSpPr>
        <p:spPr>
          <a:xfrm>
            <a:off x="2555776" y="4581128"/>
            <a:ext cx="6172200" cy="685800"/>
          </a:xfrm>
          <a:noFill/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pl-PL" sz="2800" b="1" dirty="0" smtClean="0">
                <a:solidFill>
                  <a:srgbClr val="A21E57"/>
                </a:solidFill>
                <a:latin typeface="Comic Sans MS" pitchFamily="66" charset="0"/>
              </a:rPr>
              <a:t>„Stowarzyszenie Przyjaciół Piątki”</a:t>
            </a:r>
          </a:p>
          <a:p>
            <a:pPr marL="18288" indent="0">
              <a:buNone/>
            </a:pPr>
            <a:endParaRPr lang="pl-PL" sz="2800" b="1" dirty="0">
              <a:solidFill>
                <a:srgbClr val="A21E57"/>
              </a:solidFill>
              <a:latin typeface="Comic Sans MS" pitchFamily="66" charset="0"/>
            </a:endParaRPr>
          </a:p>
          <a:p>
            <a:pPr marL="18288" indent="0">
              <a:buNone/>
            </a:pPr>
            <a:endParaRPr lang="pl-PL" sz="2800" b="1" dirty="0" smtClean="0">
              <a:solidFill>
                <a:srgbClr val="A21E57"/>
              </a:solidFill>
              <a:latin typeface="Comic Sans MS" pitchFamily="66" charset="0"/>
            </a:endParaRPr>
          </a:p>
          <a:p>
            <a:pPr marL="18288" indent="0" algn="r">
              <a:buNone/>
            </a:pPr>
            <a:r>
              <a:rPr lang="pl-PL" sz="1000" b="1" dirty="0" smtClean="0">
                <a:solidFill>
                  <a:srgbClr val="A21E57"/>
                </a:solidFill>
                <a:latin typeface="Comic Sans MS" pitchFamily="66" charset="0"/>
              </a:rPr>
              <a:t>Nowy Dwór Mazowiecki, czerwiec 2013</a:t>
            </a:r>
          </a:p>
          <a:p>
            <a:pPr marL="18288" indent="0" algn="r">
              <a:buNone/>
            </a:pPr>
            <a:r>
              <a:rPr lang="pl-PL" sz="1000" b="1" dirty="0">
                <a:solidFill>
                  <a:srgbClr val="A21E57"/>
                </a:solidFill>
                <a:latin typeface="Comic Sans MS" pitchFamily="66" charset="0"/>
              </a:rPr>
              <a:t>a</a:t>
            </a:r>
            <a:r>
              <a:rPr lang="pl-PL" sz="1000" b="1" dirty="0" smtClean="0">
                <a:solidFill>
                  <a:srgbClr val="A21E57"/>
                </a:solidFill>
                <a:latin typeface="Comic Sans MS" pitchFamily="66" charset="0"/>
              </a:rPr>
              <a:t>utor: Renata </a:t>
            </a:r>
            <a:r>
              <a:rPr lang="pl-PL" sz="1000" b="1" dirty="0" err="1" smtClean="0">
                <a:solidFill>
                  <a:srgbClr val="A21E57"/>
                </a:solidFill>
                <a:latin typeface="Comic Sans MS" pitchFamily="66" charset="0"/>
              </a:rPr>
              <a:t>Bartołowicz</a:t>
            </a:r>
            <a:endParaRPr lang="pl-PL" sz="1000" b="1" dirty="0">
              <a:solidFill>
                <a:srgbClr val="A21E57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6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:randomBar/>
      </p:transition>
    </mc:Choice>
    <mc:Fallback>
      <p:transition spd="slow" advTm="6000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144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pl-PL" sz="3200" b="1" dirty="0" smtClean="0">
                <a:solidFill>
                  <a:srgbClr val="A21E57"/>
                </a:solidFill>
                <a:latin typeface="AR ESSENCE" pitchFamily="2" charset="0"/>
              </a:rPr>
              <a:t>05 czerwca rano było już wszystko gotowe…</a:t>
            </a:r>
            <a:br>
              <a:rPr lang="pl-PL" sz="3200" b="1" dirty="0" smtClean="0">
                <a:solidFill>
                  <a:srgbClr val="A21E57"/>
                </a:solidFill>
                <a:latin typeface="AR ESSENCE" pitchFamily="2" charset="0"/>
              </a:rPr>
            </a:br>
            <a:r>
              <a:rPr lang="pl-PL" sz="3200" b="1" dirty="0" smtClean="0">
                <a:solidFill>
                  <a:srgbClr val="A21E57"/>
                </a:solidFill>
                <a:latin typeface="AR ESSENCE" pitchFamily="2" charset="0"/>
              </a:rPr>
              <a:t>…wszyscy czekali na godzinę 8</a:t>
            </a:r>
            <a:r>
              <a:rPr lang="pl-PL" sz="3200" b="1" baseline="30000" dirty="0" smtClean="0">
                <a:solidFill>
                  <a:srgbClr val="A21E57"/>
                </a:solidFill>
                <a:latin typeface="AR ESSENCE" pitchFamily="2" charset="0"/>
              </a:rPr>
              <a:t>00 …</a:t>
            </a:r>
            <a:endParaRPr lang="pl-PL" sz="3200" b="1" baseline="30000" dirty="0">
              <a:solidFill>
                <a:srgbClr val="A21E57"/>
              </a:solidFill>
              <a:latin typeface="AR ESSENCE" pitchFamily="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3936439" cy="29523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29563"/>
            <a:ext cx="4608512" cy="345638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883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914400"/>
          </a:xfrm>
        </p:spPr>
        <p:txBody>
          <a:bodyPr/>
          <a:lstStyle/>
          <a:p>
            <a:r>
              <a:rPr lang="pl-PL" sz="5000" b="1" dirty="0" smtClean="0">
                <a:ln>
                  <a:solidFill>
                    <a:srgbClr val="FFC000"/>
                  </a:solidFill>
                </a:ln>
                <a:solidFill>
                  <a:srgbClr val="A21E57"/>
                </a:solidFill>
              </a:rPr>
              <a:t>…i wreszcie się zaczęło...</a:t>
            </a:r>
            <a:endParaRPr lang="pl-PL" sz="5000" b="1" dirty="0">
              <a:ln>
                <a:solidFill>
                  <a:srgbClr val="FFC000"/>
                </a:solidFill>
              </a:ln>
              <a:solidFill>
                <a:srgbClr val="A21E57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672408" cy="25922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61048"/>
            <a:ext cx="3561457" cy="26642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Symbol zastępczy tekstu 1"/>
          <p:cNvSpPr>
            <a:spLocks noGrp="1"/>
          </p:cNvSpPr>
          <p:nvPr>
            <p:ph type="body" idx="4294967295"/>
          </p:nvPr>
        </p:nvSpPr>
        <p:spPr>
          <a:xfrm>
            <a:off x="971600" y="1700808"/>
            <a:ext cx="3273425" cy="639762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pl-PL" sz="2400" b="1" dirty="0" smtClean="0">
                <a:solidFill>
                  <a:srgbClr val="FFFF00"/>
                </a:solidFill>
              </a:rPr>
              <a:t>zdania były bardzo trudne…</a:t>
            </a:r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4294967295"/>
          </p:nvPr>
        </p:nvSpPr>
        <p:spPr>
          <a:xfrm>
            <a:off x="4921151" y="1628800"/>
            <a:ext cx="3273425" cy="639762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pl-PL" sz="2400" b="1" dirty="0" smtClean="0">
                <a:solidFill>
                  <a:srgbClr val="FFFF00"/>
                </a:solidFill>
              </a:rPr>
              <a:t>…ale dzieci i tak świetnie radziły sobie w każdej konkurencji</a:t>
            </a:r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3323861" cy="24928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4912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pull/>
      </p:transition>
    </mc:Choice>
    <mc:Fallback>
      <p:transition spd="slow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14400"/>
          </a:xfrm>
        </p:spPr>
        <p:txBody>
          <a:bodyPr/>
          <a:lstStyle/>
          <a:p>
            <a:pPr algn="just"/>
            <a:r>
              <a:rPr lang="pl-PL" dirty="0"/>
              <a:t> </a:t>
            </a:r>
            <a:r>
              <a:rPr lang="pl-PL" sz="2000" b="1" dirty="0">
                <a:solidFill>
                  <a:srgbClr val="A23893"/>
                </a:solidFill>
                <a:latin typeface="Arial Black" pitchFamily="34" charset="0"/>
              </a:rPr>
              <a:t>Wszyscy uczestnicy Wieloboju rywalizowali ze sobą w </a:t>
            </a:r>
            <a:r>
              <a:rPr lang="pl-PL" sz="2000" b="1" dirty="0" smtClean="0">
                <a:solidFill>
                  <a:srgbClr val="A23893"/>
                </a:solidFill>
                <a:latin typeface="Arial Black" pitchFamily="34" charset="0"/>
              </a:rPr>
              <a:t>cztero</a:t>
            </a:r>
            <a:r>
              <a:rPr lang="pl-PL" sz="2000" b="1" dirty="0">
                <a:solidFill>
                  <a:srgbClr val="A23893"/>
                </a:solidFill>
                <a:latin typeface="Arial Black" pitchFamily="34" charset="0"/>
              </a:rPr>
              <a:t>-</a:t>
            </a:r>
            <a:r>
              <a:rPr lang="pl-PL" sz="2000" b="1" dirty="0" smtClean="0">
                <a:solidFill>
                  <a:srgbClr val="A23893"/>
                </a:solidFill>
                <a:latin typeface="Arial Black" pitchFamily="34" charset="0"/>
              </a:rPr>
              <a:t>osobowych zespołach w </a:t>
            </a:r>
            <a:r>
              <a:rPr lang="pl-PL" sz="2000" b="1" dirty="0">
                <a:solidFill>
                  <a:srgbClr val="A23893"/>
                </a:solidFill>
                <a:latin typeface="Arial Black" pitchFamily="34" charset="0"/>
              </a:rPr>
              <a:t>7 konkurencjach umysłowych i całą klasą w jednej konkurencji sportowej.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032447" cy="302433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4176464" cy="298833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90FF2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274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push dir="u"/>
      </p:transition>
    </mc:Choice>
    <mc:Fallback>
      <p:transition spd="slow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99522"/>
            <a:ext cx="3203848" cy="240288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3528392" cy="2646293"/>
          </a:xfrm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486642" cy="2614981"/>
          </a:xfr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14400"/>
          </a:xfrm>
        </p:spPr>
        <p:txBody>
          <a:bodyPr/>
          <a:lstStyle/>
          <a:p>
            <a:pPr algn="just"/>
            <a:r>
              <a:rPr lang="pl-PL" sz="3600" b="1" dirty="0" smtClean="0">
                <a:ln>
                  <a:solidFill>
                    <a:srgbClr val="FFC000"/>
                  </a:solidFill>
                </a:ln>
                <a:solidFill>
                  <a:srgbClr val="C75DB8"/>
                </a:solidFill>
                <a:latin typeface="Arial Black" pitchFamily="34" charset="0"/>
              </a:rPr>
              <a:t>…konkurencje sprawnościowe wywoływały mnóstwo emocji…</a:t>
            </a:r>
            <a:endParaRPr lang="pl-PL" sz="3600" b="1" dirty="0">
              <a:ln>
                <a:solidFill>
                  <a:srgbClr val="FFC000"/>
                </a:solidFill>
              </a:ln>
              <a:solidFill>
                <a:srgbClr val="C75DB8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78249"/>
      </p:ext>
    </p:extLst>
  </p:cSld>
  <p:clrMapOvr>
    <a:masterClrMapping/>
  </p:clrMapOvr>
  <p:transition spd="slow" advTm="4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7543800" cy="914400"/>
          </a:xfrm>
        </p:spPr>
        <p:txBody>
          <a:bodyPr/>
          <a:lstStyle/>
          <a:p>
            <a:r>
              <a:rPr lang="pl-PL" sz="2800" b="1" dirty="0">
                <a:solidFill>
                  <a:srgbClr val="C75DB8"/>
                </a:solidFill>
                <a:latin typeface="Arial Black" pitchFamily="34" charset="0"/>
              </a:rPr>
              <a:t>Wszyscy </a:t>
            </a:r>
            <a:r>
              <a:rPr lang="pl-PL" sz="2800" b="1" dirty="0" smtClean="0">
                <a:solidFill>
                  <a:srgbClr val="C75DB8"/>
                </a:solidFill>
                <a:latin typeface="Arial Black" pitchFamily="34" charset="0"/>
              </a:rPr>
              <a:t>uczestnicy </a:t>
            </a:r>
            <a:r>
              <a:rPr lang="pl-PL" sz="2800" b="1" dirty="0">
                <a:solidFill>
                  <a:srgbClr val="C75DB8"/>
                </a:solidFill>
                <a:latin typeface="Arial Black" pitchFamily="34" charset="0"/>
              </a:rPr>
              <a:t>bawili się znakomicie, a ich rywalizacja zespołowa odbywała się </a:t>
            </a:r>
            <a:r>
              <a:rPr lang="pl-PL" sz="2800" b="1" dirty="0" smtClean="0">
                <a:solidFill>
                  <a:srgbClr val="C75DB8"/>
                </a:solidFill>
                <a:latin typeface="Arial Black" pitchFamily="34" charset="0"/>
              </a:rPr>
              <a:t>na </a:t>
            </a:r>
            <a:r>
              <a:rPr lang="pl-PL" sz="2800" b="1" dirty="0">
                <a:solidFill>
                  <a:srgbClr val="C75DB8"/>
                </a:solidFill>
                <a:latin typeface="Arial Black" pitchFamily="34" charset="0"/>
              </a:rPr>
              <a:t>zasadach fair </a:t>
            </a:r>
            <a:r>
              <a:rPr lang="pl-PL" sz="2800" b="1" dirty="0" err="1">
                <a:solidFill>
                  <a:srgbClr val="C75DB8"/>
                </a:solidFill>
                <a:latin typeface="Arial Black" pitchFamily="34" charset="0"/>
              </a:rPr>
              <a:t>play</a:t>
            </a:r>
            <a:r>
              <a:rPr lang="pl-PL" sz="2800" b="1" dirty="0">
                <a:solidFill>
                  <a:srgbClr val="C75DB8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058">
            <a:off x="955483" y="291565"/>
            <a:ext cx="4330492" cy="3247868"/>
          </a:xfrm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4968552" cy="3348371"/>
          </a:xfrm>
          <a:scene3d>
            <a:camera prst="perspectiveHeroicExtremeLeftFacing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872810908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4"/>
            <a:ext cx="4800533" cy="3600399"/>
          </a:xfrm>
          <a:scene3d>
            <a:camera prst="perspectiveLeft"/>
            <a:lightRig rig="threePt" dir="t"/>
          </a:scene3d>
          <a:sp3d>
            <a:bevelT w="101600" prst="riblet"/>
          </a:sp3d>
        </p:spPr>
      </p:pic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6120680" cy="4896544"/>
          </a:xfrm>
        </p:spPr>
        <p:txBody>
          <a:bodyPr>
            <a:noAutofit/>
          </a:bodyPr>
          <a:lstStyle/>
          <a:p>
            <a:r>
              <a:rPr lang="pl-PL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  <a:t>Najlepsi w poszczególnych kategoriach wiekowych zostali nagrodzenie wspaniałymi pucharami, dyplomami oraz nagrodami rzeczowymi. </a:t>
            </a:r>
            <a:r>
              <a:rPr lang="pl-PL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  <a:t/>
            </a:r>
            <a:br>
              <a:rPr lang="pl-PL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</a:br>
            <a:r>
              <a:rPr lang="pl-PL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  <a:t>Każda </a:t>
            </a:r>
            <a:r>
              <a:rPr lang="pl-PL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  <a:t>z klas biorących </a:t>
            </a:r>
            <a:r>
              <a:rPr lang="pl-PL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  <a:t>udział </a:t>
            </a:r>
            <a:r>
              <a:rPr lang="pl-PL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  <a:t>Wieloboju również została nagrodzona rzeczowymi upominkami, którymi były pomoce dydaktyczne umożliwiające uczniom lepsze poznawanie otaczającego ich świata </a:t>
            </a:r>
            <a:r>
              <a:rPr lang="pl-PL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  <a:t>oraz </a:t>
            </a:r>
            <a:r>
              <a:rPr lang="pl-PL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  <a:t>rozwijania ich </a:t>
            </a:r>
            <a:r>
              <a:rPr lang="pl-PL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  <a:t>umiejętności </a:t>
            </a:r>
            <a:r>
              <a:rPr lang="pl-PL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0FF21"/>
                </a:solidFill>
                <a:effectLst/>
                <a:latin typeface="Arial Black" pitchFamily="34" charset="0"/>
              </a:rPr>
              <a:t>plastycznych.</a:t>
            </a:r>
          </a:p>
        </p:txBody>
      </p:sp>
    </p:spTree>
    <p:extLst>
      <p:ext uri="{BB962C8B-B14F-4D97-AF65-F5344CB8AC3E}">
        <p14:creationId xmlns:p14="http://schemas.microsoft.com/office/powerpoint/2010/main" val="250087349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3503368" cy="262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90" y="2492896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656"/>
            <a:ext cx="2742448" cy="205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30" y="4172677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26" y="4725144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89492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97" y="1148124"/>
            <a:ext cx="1860441" cy="139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38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157192"/>
            <a:ext cx="7543800" cy="914400"/>
          </a:xfrm>
        </p:spPr>
        <p:txBody>
          <a:bodyPr/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…o 12</a:t>
            </a:r>
            <a:r>
              <a:rPr lang="pl-PL" sz="5400" b="1" baseline="30000" dirty="0" smtClean="0">
                <a:solidFill>
                  <a:srgbClr val="FF0000"/>
                </a:solidFill>
              </a:rPr>
              <a:t>00</a:t>
            </a:r>
            <a:r>
              <a:rPr lang="pl-PL" sz="5400" b="1" dirty="0" smtClean="0">
                <a:solidFill>
                  <a:srgbClr val="FF0000"/>
                </a:solidFill>
              </a:rPr>
              <a:t> zakończyliśmy wielobój…</a:t>
            </a:r>
            <a:r>
              <a:rPr lang="pl-PL" sz="4800" dirty="0" smtClean="0"/>
              <a:t/>
            </a:r>
            <a:br>
              <a:rPr lang="pl-PL" sz="4800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644758"/>
      </p:ext>
    </p:extLst>
  </p:cSld>
  <p:clrMapOvr>
    <a:masterClrMapping/>
  </p:clrMapOvr>
  <p:transition spd="slow" advTm="2000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120</Words>
  <Application>Microsoft Office PowerPoint</Application>
  <PresentationFormat>Pokaz na ekranie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Elementarny</vt:lpstr>
      <vt:lpstr>Prezentacja programu PowerPoint</vt:lpstr>
      <vt:lpstr>05 czerwca rano było już wszystko gotowe… …wszyscy czekali na godzinę 800 …</vt:lpstr>
      <vt:lpstr>…i wreszcie się zaczęło...</vt:lpstr>
      <vt:lpstr> Wszyscy uczestnicy Wieloboju rywalizowali ze sobą w cztero-osobowych zespołach w 7 konkurencjach umysłowych i całą klasą w jednej konkurencji sportowej.</vt:lpstr>
      <vt:lpstr>…konkurencje sprawnościowe wywoływały mnóstwo emocji…</vt:lpstr>
      <vt:lpstr>Wszyscy uczestnicy bawili się znakomicie, a ich rywalizacja zespołowa odbywała się na zasadach fair play.</vt:lpstr>
      <vt:lpstr>Prezentacja programu PowerPoint</vt:lpstr>
      <vt:lpstr>Prezentacja programu PowerPoint</vt:lpstr>
      <vt:lpstr>…o 1200 zakończyliśmy wielobój… </vt:lpstr>
      <vt:lpstr>…dziękujemy Urzędowi Miasta Nowy Dwór Mazowiecki  za pomoc w sfinansowaniu całego przedsięwzięcia…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</dc:creator>
  <cp:lastModifiedBy>Robert</cp:lastModifiedBy>
  <cp:revision>20</cp:revision>
  <dcterms:created xsi:type="dcterms:W3CDTF">2013-06-25T14:35:01Z</dcterms:created>
  <dcterms:modified xsi:type="dcterms:W3CDTF">2013-06-25T20:46:23Z</dcterms:modified>
</cp:coreProperties>
</file>